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4"/>
  </p:sldMasterIdLst>
  <p:notesMasterIdLst>
    <p:notesMasterId r:id="rId18"/>
  </p:notesMasterIdLst>
  <p:sldIdLst>
    <p:sldId id="466" r:id="rId5"/>
    <p:sldId id="467" r:id="rId6"/>
    <p:sldId id="468" r:id="rId7"/>
    <p:sldId id="486" r:id="rId8"/>
    <p:sldId id="473" r:id="rId9"/>
    <p:sldId id="474" r:id="rId10"/>
    <p:sldId id="483" r:id="rId11"/>
    <p:sldId id="469" r:id="rId12"/>
    <p:sldId id="484" r:id="rId13"/>
    <p:sldId id="475" r:id="rId14"/>
    <p:sldId id="477" r:id="rId15"/>
    <p:sldId id="476" r:id="rId16"/>
    <p:sldId id="485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9759"/>
    <a:srgbClr val="009EAE"/>
    <a:srgbClr val="AE1073"/>
    <a:srgbClr val="F69B00"/>
    <a:srgbClr val="404040"/>
    <a:srgbClr val="AD0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2B1A5F-1CC8-4A31-A785-9D486DD60C2F}" v="146" dt="2021-02-10T14:58:00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4" autoAdjust="0"/>
    <p:restoredTop sz="94694"/>
  </p:normalViewPr>
  <p:slideViewPr>
    <p:cSldViewPr snapToGrid="0" snapToObjects="1">
      <p:cViewPr varScale="1">
        <p:scale>
          <a:sx n="150" d="100"/>
          <a:sy n="150" d="100"/>
        </p:scale>
        <p:origin x="51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Camp Vincent" userId="5340473c-df5c-422f-9e3d-faa690ebc8c0" providerId="ADAL" clId="{E82B1A5F-1CC8-4A31-A785-9D486DD60C2F}"/>
    <pc:docChg chg="custSel modSld">
      <pc:chgData name="Van Camp Vincent" userId="5340473c-df5c-422f-9e3d-faa690ebc8c0" providerId="ADAL" clId="{E82B1A5F-1CC8-4A31-A785-9D486DD60C2F}" dt="2021-02-10T14:58:00.628" v="240" actId="20577"/>
      <pc:docMkLst>
        <pc:docMk/>
      </pc:docMkLst>
      <pc:sldChg chg="modSp mod modAnim">
        <pc:chgData name="Van Camp Vincent" userId="5340473c-df5c-422f-9e3d-faa690ebc8c0" providerId="ADAL" clId="{E82B1A5F-1CC8-4A31-A785-9D486DD60C2F}" dt="2021-02-10T14:58:00.628" v="240" actId="20577"/>
        <pc:sldMkLst>
          <pc:docMk/>
          <pc:sldMk cId="3654792471" sldId="484"/>
        </pc:sldMkLst>
        <pc:spChg chg="mod">
          <ac:chgData name="Van Camp Vincent" userId="5340473c-df5c-422f-9e3d-faa690ebc8c0" providerId="ADAL" clId="{E82B1A5F-1CC8-4A31-A785-9D486DD60C2F}" dt="2021-02-10T14:58:00.628" v="240" actId="20577"/>
          <ac:spMkLst>
            <pc:docMk/>
            <pc:sldMk cId="3654792471" sldId="484"/>
            <ac:spMk id="3" creationId="{44B73A1A-7540-4C6C-8B9B-7A9BFAE7D6EF}"/>
          </ac:spMkLst>
        </pc:spChg>
      </pc:sldChg>
      <pc:sldChg chg="addSp modSp mod">
        <pc:chgData name="Van Camp Vincent" userId="5340473c-df5c-422f-9e3d-faa690ebc8c0" providerId="ADAL" clId="{E82B1A5F-1CC8-4A31-A785-9D486DD60C2F}" dt="2021-02-10T14:52:41.866" v="107" actId="1076"/>
        <pc:sldMkLst>
          <pc:docMk/>
          <pc:sldMk cId="989466349" sldId="486"/>
        </pc:sldMkLst>
        <pc:spChg chg="mod">
          <ac:chgData name="Van Camp Vincent" userId="5340473c-df5c-422f-9e3d-faa690ebc8c0" providerId="ADAL" clId="{E82B1A5F-1CC8-4A31-A785-9D486DD60C2F}" dt="2021-02-10T14:50:52.345" v="54"/>
          <ac:spMkLst>
            <pc:docMk/>
            <pc:sldMk cId="989466349" sldId="486"/>
            <ac:spMk id="2" creationId="{3E01B092-2E99-4D72-B40D-EC0BC4045FC6}"/>
          </ac:spMkLst>
        </pc:spChg>
        <pc:spChg chg="add mod">
          <ac:chgData name="Van Camp Vincent" userId="5340473c-df5c-422f-9e3d-faa690ebc8c0" providerId="ADAL" clId="{E82B1A5F-1CC8-4A31-A785-9D486DD60C2F}" dt="2021-02-10T14:49:51.089" v="19" actId="1076"/>
          <ac:spMkLst>
            <pc:docMk/>
            <pc:sldMk cId="989466349" sldId="486"/>
            <ac:spMk id="8" creationId="{68A3D845-133B-4E5F-BDDD-3CCFC661807A}"/>
          </ac:spMkLst>
        </pc:spChg>
        <pc:spChg chg="add mod">
          <ac:chgData name="Van Camp Vincent" userId="5340473c-df5c-422f-9e3d-faa690ebc8c0" providerId="ADAL" clId="{E82B1A5F-1CC8-4A31-A785-9D486DD60C2F}" dt="2021-02-10T14:50:27.435" v="40" actId="20577"/>
          <ac:spMkLst>
            <pc:docMk/>
            <pc:sldMk cId="989466349" sldId="486"/>
            <ac:spMk id="9" creationId="{9C5B5D19-4D0A-4D67-880A-18A21EC5FFB9}"/>
          </ac:spMkLst>
        </pc:spChg>
        <pc:spChg chg="add mod">
          <ac:chgData name="Van Camp Vincent" userId="5340473c-df5c-422f-9e3d-faa690ebc8c0" providerId="ADAL" clId="{E82B1A5F-1CC8-4A31-A785-9D486DD60C2F}" dt="2021-02-10T14:50:29.387" v="42" actId="20577"/>
          <ac:spMkLst>
            <pc:docMk/>
            <pc:sldMk cId="989466349" sldId="486"/>
            <ac:spMk id="10" creationId="{EDB14C67-7F66-4C2E-B11F-1909252C14F3}"/>
          </ac:spMkLst>
        </pc:spChg>
        <pc:spChg chg="add mod">
          <ac:chgData name="Van Camp Vincent" userId="5340473c-df5c-422f-9e3d-faa690ebc8c0" providerId="ADAL" clId="{E82B1A5F-1CC8-4A31-A785-9D486DD60C2F}" dt="2021-02-10T14:50:31.274" v="44" actId="20577"/>
          <ac:spMkLst>
            <pc:docMk/>
            <pc:sldMk cId="989466349" sldId="486"/>
            <ac:spMk id="11" creationId="{FE628C68-E420-472A-B825-55ABF5FF8F67}"/>
          </ac:spMkLst>
        </pc:spChg>
        <pc:spChg chg="add mod">
          <ac:chgData name="Van Camp Vincent" userId="5340473c-df5c-422f-9e3d-faa690ebc8c0" providerId="ADAL" clId="{E82B1A5F-1CC8-4A31-A785-9D486DD60C2F}" dt="2021-02-10T14:50:39.162" v="50" actId="20577"/>
          <ac:spMkLst>
            <pc:docMk/>
            <pc:sldMk cId="989466349" sldId="486"/>
            <ac:spMk id="12" creationId="{DE8DD1A8-22A0-4C33-B0A9-A222DD95B9E9}"/>
          </ac:spMkLst>
        </pc:spChg>
        <pc:spChg chg="add mod">
          <ac:chgData name="Van Camp Vincent" userId="5340473c-df5c-422f-9e3d-faa690ebc8c0" providerId="ADAL" clId="{E82B1A5F-1CC8-4A31-A785-9D486DD60C2F}" dt="2021-02-10T14:50:42.018" v="53" actId="20577"/>
          <ac:spMkLst>
            <pc:docMk/>
            <pc:sldMk cId="989466349" sldId="486"/>
            <ac:spMk id="13" creationId="{19BAC16D-BCC3-4BDD-A4B3-E7262746EAA3}"/>
          </ac:spMkLst>
        </pc:spChg>
        <pc:spChg chg="add mod">
          <ac:chgData name="Van Camp Vincent" userId="5340473c-df5c-422f-9e3d-faa690ebc8c0" providerId="ADAL" clId="{E82B1A5F-1CC8-4A31-A785-9D486DD60C2F}" dt="2021-02-10T14:50:36.987" v="48" actId="20577"/>
          <ac:spMkLst>
            <pc:docMk/>
            <pc:sldMk cId="989466349" sldId="486"/>
            <ac:spMk id="14" creationId="{28344EF2-6371-431B-BA5B-BE232B5C2464}"/>
          </ac:spMkLst>
        </pc:spChg>
        <pc:spChg chg="add mod">
          <ac:chgData name="Van Camp Vincent" userId="5340473c-df5c-422f-9e3d-faa690ebc8c0" providerId="ADAL" clId="{E82B1A5F-1CC8-4A31-A785-9D486DD60C2F}" dt="2021-02-10T14:50:25.130" v="38" actId="20577"/>
          <ac:spMkLst>
            <pc:docMk/>
            <pc:sldMk cId="989466349" sldId="486"/>
            <ac:spMk id="15" creationId="{3A2A495D-A8FB-43D8-8B6E-90F7A3338857}"/>
          </ac:spMkLst>
        </pc:spChg>
        <pc:spChg chg="add mod">
          <ac:chgData name="Van Camp Vincent" userId="5340473c-df5c-422f-9e3d-faa690ebc8c0" providerId="ADAL" clId="{E82B1A5F-1CC8-4A31-A785-9D486DD60C2F}" dt="2021-02-10T14:52:18.914" v="90" actId="20577"/>
          <ac:spMkLst>
            <pc:docMk/>
            <pc:sldMk cId="989466349" sldId="486"/>
            <ac:spMk id="16" creationId="{4DC9BA1C-2FB1-4B6F-921A-D839B3EB71C3}"/>
          </ac:spMkLst>
        </pc:spChg>
        <pc:spChg chg="add mod">
          <ac:chgData name="Van Camp Vincent" userId="5340473c-df5c-422f-9e3d-faa690ebc8c0" providerId="ADAL" clId="{E82B1A5F-1CC8-4A31-A785-9D486DD60C2F}" dt="2021-02-10T14:52:16.955" v="88" actId="20577"/>
          <ac:spMkLst>
            <pc:docMk/>
            <pc:sldMk cId="989466349" sldId="486"/>
            <ac:spMk id="17" creationId="{4BCEBC84-BF78-4783-82DD-5F122C8035D6}"/>
          </ac:spMkLst>
        </pc:spChg>
        <pc:spChg chg="add mod">
          <ac:chgData name="Van Camp Vincent" userId="5340473c-df5c-422f-9e3d-faa690ebc8c0" providerId="ADAL" clId="{E82B1A5F-1CC8-4A31-A785-9D486DD60C2F}" dt="2021-02-10T14:51:41.018" v="77" actId="1076"/>
          <ac:spMkLst>
            <pc:docMk/>
            <pc:sldMk cId="989466349" sldId="486"/>
            <ac:spMk id="18" creationId="{C62C8313-16D6-4685-8CF3-EE879E1929DD}"/>
          </ac:spMkLst>
        </pc:spChg>
        <pc:spChg chg="add mod">
          <ac:chgData name="Van Camp Vincent" userId="5340473c-df5c-422f-9e3d-faa690ebc8c0" providerId="ADAL" clId="{E82B1A5F-1CC8-4A31-A785-9D486DD60C2F}" dt="2021-02-10T14:52:20.435" v="92" actId="20577"/>
          <ac:spMkLst>
            <pc:docMk/>
            <pc:sldMk cId="989466349" sldId="486"/>
            <ac:spMk id="19" creationId="{E5994653-9C0D-433F-83FC-313C01786D26}"/>
          </ac:spMkLst>
        </pc:spChg>
        <pc:spChg chg="add mod">
          <ac:chgData name="Van Camp Vincent" userId="5340473c-df5c-422f-9e3d-faa690ebc8c0" providerId="ADAL" clId="{E82B1A5F-1CC8-4A31-A785-9D486DD60C2F}" dt="2021-02-10T14:52:41.866" v="107" actId="1076"/>
          <ac:spMkLst>
            <pc:docMk/>
            <pc:sldMk cId="989466349" sldId="486"/>
            <ac:spMk id="20" creationId="{9DB76816-CA72-423C-AD25-4534AB8398FE}"/>
          </ac:spMkLst>
        </pc:spChg>
        <pc:spChg chg="add mod">
          <ac:chgData name="Van Camp Vincent" userId="5340473c-df5c-422f-9e3d-faa690ebc8c0" providerId="ADAL" clId="{E82B1A5F-1CC8-4A31-A785-9D486DD60C2F}" dt="2021-02-10T14:52:39.202" v="106" actId="1076"/>
          <ac:spMkLst>
            <pc:docMk/>
            <pc:sldMk cId="989466349" sldId="486"/>
            <ac:spMk id="21" creationId="{5780E00D-51EF-4CC9-B68B-54E8E253C44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AF93D-7AA4-244E-8847-3CF83E614FD0}" type="datetimeFigureOut">
              <a:rPr lang="nl-BE" smtClean="0"/>
              <a:t>10/02/2021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4D53E-F23C-2C46-909A-8DE9A99B2E5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753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04" y="837211"/>
            <a:ext cx="5572496" cy="1280758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04" y="2272349"/>
            <a:ext cx="5572496" cy="68739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814" y="2356261"/>
            <a:ext cx="3111335" cy="2787238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10/02/2021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246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56262"/>
            <a:ext cx="3111335" cy="2787238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9" y="653143"/>
            <a:ext cx="5577326" cy="1465466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2274676"/>
            <a:ext cx="5577326" cy="73635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3955" y="4767263"/>
            <a:ext cx="81420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788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10/02/2021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027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7886700" cy="450551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2050"/>
            <a:ext cx="3868340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95947"/>
            <a:ext cx="3868340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42050"/>
            <a:ext cx="3887391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95947"/>
            <a:ext cx="3887391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10/02/2021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386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10/02/2021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813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10/02/2021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163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69636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07893"/>
            <a:ext cx="4629150" cy="398789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29918"/>
            <a:ext cx="2949178" cy="31718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10/02/2021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8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0245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07893"/>
            <a:ext cx="4629150" cy="398789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35034"/>
            <a:ext cx="2949178" cy="316670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10/02/2021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68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7892"/>
            <a:ext cx="7886700" cy="4505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3999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4767263"/>
            <a:ext cx="7243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10/02/2021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3195" y="4767263"/>
            <a:ext cx="514795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1148" y="4767263"/>
            <a:ext cx="8142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3803130"/>
            <a:ext cx="1498060" cy="13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Ondertitel 7"/>
          <p:cNvSpPr>
            <a:spLocks noGrp="1"/>
          </p:cNvSpPr>
          <p:nvPr>
            <p:ph type="subTitle" idx="1"/>
          </p:nvPr>
        </p:nvSpPr>
        <p:spPr>
          <a:xfrm>
            <a:off x="3707607" y="2914651"/>
            <a:ext cx="3578096" cy="1007269"/>
          </a:xfrm>
        </p:spPr>
        <p:txBody>
          <a:bodyPr>
            <a:normAutofit fontScale="92500" lnSpcReduction="10000"/>
          </a:bodyPr>
          <a:lstStyle/>
          <a:p>
            <a:r>
              <a:rPr lang="nl-BE" altLang="nl-BE" sz="2100" dirty="0"/>
              <a:t>christel.coenen@ap.be</a:t>
            </a:r>
          </a:p>
          <a:p>
            <a:r>
              <a:rPr lang="nl-BE" altLang="nl-BE" sz="2100" dirty="0"/>
              <a:t>sven.maes@ap.be</a:t>
            </a:r>
          </a:p>
          <a:p>
            <a:r>
              <a:rPr lang="nl-BE" altLang="nl-BE" sz="2100" dirty="0"/>
              <a:t>Vincent.vancamp@ap.be</a:t>
            </a:r>
          </a:p>
          <a:p>
            <a:pPr eaLnBrk="1" hangingPunct="1"/>
            <a:endParaRPr lang="nl-BE" altLang="nl-BE" sz="210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>
          <a:xfrm>
            <a:off x="9203267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E05CEC31-92C5-4E3F-8BDC-96B81520A77B}" type="slidenum">
              <a:rPr lang="nl-BE" smtClean="0"/>
              <a:pPr>
                <a:defRPr/>
              </a:pPr>
              <a:t>1</a:t>
            </a:fld>
            <a:endParaRPr lang="nl-NL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18855A4-2031-447F-9B19-327060A1CFCE}"/>
              </a:ext>
            </a:extLst>
          </p:cNvPr>
          <p:cNvSpPr txBox="1">
            <a:spLocks/>
          </p:cNvSpPr>
          <p:nvPr/>
        </p:nvSpPr>
        <p:spPr bwMode="auto">
          <a:xfrm>
            <a:off x="1601391" y="951311"/>
            <a:ext cx="5829300" cy="110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5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altLang="nl-BE" sz="3300" dirty="0"/>
              <a:t>IT Project</a:t>
            </a:r>
          </a:p>
          <a:p>
            <a:r>
              <a:rPr lang="en-GB" altLang="nl-BE" sz="3300"/>
              <a:t>Inleiding</a:t>
            </a:r>
            <a:endParaRPr lang="en-GB" altLang="nl-BE" sz="3300" dirty="0"/>
          </a:p>
        </p:txBody>
      </p:sp>
    </p:spTree>
    <p:extLst>
      <p:ext uri="{BB962C8B-B14F-4D97-AF65-F5344CB8AC3E}">
        <p14:creationId xmlns:p14="http://schemas.microsoft.com/office/powerpoint/2010/main" val="2754600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E328-E238-4D40-B508-DDC17F83F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5. Evaluatie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3A1A-7540-4C6C-8B9B-7A9BFAE7D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Sommige</a:t>
            </a:r>
            <a:r>
              <a:rPr lang="en-US" dirty="0"/>
              <a:t> scores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teamscore</a:t>
            </a:r>
            <a:endParaRPr lang="en-US" dirty="0"/>
          </a:p>
          <a:p>
            <a:r>
              <a:rPr lang="en-US" dirty="0" err="1"/>
              <a:t>Andere</a:t>
            </a:r>
            <a:r>
              <a:rPr lang="en-US" dirty="0"/>
              <a:t> scores </a:t>
            </a:r>
            <a:r>
              <a:rPr lang="en-US" dirty="0" err="1"/>
              <a:t>individueel</a:t>
            </a:r>
            <a:r>
              <a:rPr lang="en-US" dirty="0"/>
              <a:t> door lector en </a:t>
            </a:r>
            <a:r>
              <a:rPr lang="en-US" dirty="0" err="1"/>
              <a:t>peerevaluatie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D4589-625B-4BB1-BAF4-D752CDEA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10</a:t>
            </a:fld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594F9-3780-49E2-B7E9-CF6458F9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66912"/>
            <a:ext cx="67056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29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9ADB0-03CF-4E04-9442-EA68DD73B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Tools/</a:t>
            </a:r>
            <a:r>
              <a:rPr lang="en-US" dirty="0" err="1"/>
              <a:t>Technologie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866D7-1DA4-4E59-8314-664709CC2E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Project </a:t>
            </a:r>
            <a:r>
              <a:rPr lang="en-US" sz="1800" dirty="0" err="1"/>
              <a:t>communicatie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è"/>
            </a:pPr>
            <a:r>
              <a:rPr lang="en-US" sz="1800" dirty="0">
                <a:latin typeface="Arial"/>
                <a:cs typeface="Arial"/>
                <a:sym typeface="Wingdings" panose="05000000000000000000" pitchFamily="2" charset="2"/>
              </a:rPr>
              <a:t>MS Teams</a:t>
            </a:r>
            <a:endParaRPr lang="en-US" sz="1800" dirty="0">
              <a:latin typeface="Arial"/>
              <a:cs typeface="Arial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Backlog met user stories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en-US" sz="1800" dirty="0">
                <a:latin typeface="Arial"/>
                <a:cs typeface="Arial"/>
                <a:sym typeface="Wingdings" panose="05000000000000000000" pitchFamily="2" charset="2"/>
              </a:rPr>
              <a:t>Trello </a:t>
            </a:r>
            <a:r>
              <a:rPr lang="en-US" sz="1800" dirty="0" err="1">
                <a:latin typeface="Arial"/>
                <a:cs typeface="Arial"/>
                <a:sym typeface="Wingdings" panose="05000000000000000000" pitchFamily="2" charset="2"/>
              </a:rPr>
              <a:t>langs</a:t>
            </a:r>
            <a:r>
              <a:rPr lang="en-US" sz="1800" dirty="0">
                <a:latin typeface="Arial"/>
                <a:cs typeface="Arial"/>
                <a:sym typeface="Wingdings" panose="05000000000000000000" pitchFamily="2" charset="2"/>
              </a:rPr>
              <a:t> MS Teams</a:t>
            </a:r>
            <a:endParaRPr lang="en-US" sz="1800" dirty="0">
              <a:latin typeface="Arial"/>
              <a:cs typeface="Arial"/>
            </a:endParaRPr>
          </a:p>
          <a:p>
            <a:r>
              <a:rPr lang="en-US" sz="1800" dirty="0" err="1">
                <a:latin typeface="Arial"/>
                <a:cs typeface="Arial"/>
                <a:sym typeface="Wingdings" panose="05000000000000000000" pitchFamily="2" charset="2"/>
              </a:rPr>
              <a:t>Notulen</a:t>
            </a:r>
            <a:endParaRPr lang="en-US" sz="1800" dirty="0" err="1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è"/>
            </a:pPr>
            <a:r>
              <a:rPr lang="en-US" sz="1800" dirty="0">
                <a:latin typeface="Arial"/>
                <a:cs typeface="Arial"/>
                <a:sym typeface="Wingdings" panose="05000000000000000000" pitchFamily="2" charset="2"/>
              </a:rPr>
              <a:t>MS Word </a:t>
            </a:r>
            <a:r>
              <a:rPr lang="en-US" sz="1800" dirty="0" err="1">
                <a:latin typeface="Arial"/>
                <a:cs typeface="Arial"/>
                <a:sym typeface="Wingdings" panose="05000000000000000000" pitchFamily="2" charset="2"/>
              </a:rPr>
              <a:t>o.b.v</a:t>
            </a:r>
            <a:r>
              <a:rPr lang="en-US" sz="1800" dirty="0">
                <a:latin typeface="Arial"/>
                <a:cs typeface="Arial"/>
                <a:sym typeface="Wingdings" panose="05000000000000000000" pitchFamily="2" charset="2"/>
              </a:rPr>
              <a:t>. template</a:t>
            </a:r>
            <a:endParaRPr lang="en-US" sz="1800" dirty="0">
              <a:latin typeface="Arial"/>
              <a:cs typeface="Arial"/>
            </a:endParaRPr>
          </a:p>
          <a:p>
            <a:r>
              <a:rPr lang="en-US" sz="1800" dirty="0" err="1">
                <a:sym typeface="Wingdings" panose="05000000000000000000" pitchFamily="2" charset="2"/>
              </a:rPr>
              <a:t>Insturen</a:t>
            </a:r>
            <a:r>
              <a:rPr lang="en-US" sz="1800" dirty="0">
                <a:sym typeface="Wingdings" panose="05000000000000000000" pitchFamily="2" charset="2"/>
              </a:rPr>
              <a:t> van </a:t>
            </a:r>
            <a:r>
              <a:rPr lang="en-US" sz="1800" dirty="0" err="1">
                <a:sym typeface="Wingdings" panose="05000000000000000000" pitchFamily="2" charset="2"/>
              </a:rPr>
              <a:t>opdrachten</a:t>
            </a:r>
            <a:endParaRPr lang="en-US" sz="18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è"/>
            </a:pPr>
            <a:r>
              <a:rPr lang="en-US" sz="1800" dirty="0" err="1">
                <a:latin typeface="Arial"/>
                <a:cs typeface="Arial"/>
                <a:sym typeface="Wingdings" panose="05000000000000000000" pitchFamily="2" charset="2"/>
              </a:rPr>
              <a:t>DigitAP</a:t>
            </a:r>
            <a:endParaRPr lang="en-US" sz="1800" dirty="0" err="1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è"/>
            </a:pPr>
            <a:endParaRPr lang="en-US" sz="18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è"/>
            </a:pPr>
            <a:endParaRPr lang="en-US" sz="1800" dirty="0">
              <a:sym typeface="Wingdings" panose="05000000000000000000" pitchFamily="2" charset="2"/>
            </a:endParaRPr>
          </a:p>
          <a:p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10C01-2167-46EB-A13F-CB829776D4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 err="1">
                <a:sym typeface="Wingdings" panose="05000000000000000000" pitchFamily="2" charset="2"/>
              </a:rPr>
              <a:t>Versiebeheer</a:t>
            </a:r>
            <a:endParaRPr lang="en-US" sz="18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è"/>
            </a:pPr>
            <a:r>
              <a:rPr lang="en-US" sz="1800" dirty="0">
                <a:sym typeface="Wingdings" panose="05000000000000000000" pitchFamily="2" charset="2"/>
              </a:rPr>
              <a:t>Git</a:t>
            </a:r>
          </a:p>
          <a:p>
            <a:r>
              <a:rPr lang="en-US" sz="1800" dirty="0">
                <a:sym typeface="Wingdings" panose="05000000000000000000" pitchFamily="2" charset="2"/>
              </a:rPr>
              <a:t>Wireframes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en-US" sz="1800" dirty="0">
                <a:latin typeface="Arial"/>
                <a:cs typeface="Arial"/>
                <a:sym typeface="Wingdings" panose="05000000000000000000" pitchFamily="2" charset="2"/>
              </a:rPr>
              <a:t>Vrije </a:t>
            </a:r>
            <a:r>
              <a:rPr lang="en-US" sz="1800" dirty="0" err="1">
                <a:latin typeface="Arial"/>
                <a:cs typeface="Arial"/>
                <a:sym typeface="Wingdings" panose="05000000000000000000" pitchFamily="2" charset="2"/>
              </a:rPr>
              <a:t>keuze</a:t>
            </a:r>
            <a:r>
              <a:rPr lang="en-US" sz="1800" dirty="0">
                <a:latin typeface="Arial"/>
                <a:cs typeface="Arial"/>
                <a:sym typeface="Wingdings" panose="05000000000000000000" pitchFamily="2" charset="2"/>
              </a:rPr>
              <a:t> (lmgtfy.com)</a:t>
            </a:r>
            <a:endParaRPr lang="en-US" dirty="0"/>
          </a:p>
          <a:p>
            <a:r>
              <a:rPr lang="en-US" sz="1800" dirty="0">
                <a:sym typeface="Wingdings" panose="05000000000000000000" pitchFamily="2" charset="2"/>
              </a:rPr>
              <a:t>Front-end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en-US" sz="1800" dirty="0">
                <a:latin typeface="Arial"/>
                <a:cs typeface="Arial"/>
                <a:sym typeface="Wingdings" panose="05000000000000000000" pitchFamily="2" charset="2"/>
              </a:rPr>
              <a:t>HTML5/CSS3/JS</a:t>
            </a:r>
            <a:endParaRPr lang="en-US" sz="1800" dirty="0">
              <a:latin typeface="Arial"/>
              <a:cs typeface="Arial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Back-end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en-US" sz="1800" dirty="0">
                <a:latin typeface="Arial"/>
                <a:cs typeface="Arial"/>
                <a:sym typeface="Wingdings" panose="05000000000000000000" pitchFamily="2" charset="2"/>
              </a:rPr>
              <a:t>NodeJS, Express, JSON</a:t>
            </a: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Deployment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en-US" sz="1800" dirty="0">
                <a:sym typeface="Wingdings" panose="05000000000000000000" pitchFamily="2" charset="2"/>
              </a:rPr>
              <a:t>Heroku</a:t>
            </a:r>
          </a:p>
          <a:p>
            <a:pPr lvl="1">
              <a:buFont typeface="Wingdings" panose="05000000000000000000" pitchFamily="2" charset="2"/>
              <a:buChar char="è"/>
            </a:pPr>
            <a:endParaRPr lang="en-US" sz="18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è"/>
            </a:pPr>
            <a:endParaRPr lang="en-US" sz="1800" dirty="0">
              <a:sym typeface="Wingdings" panose="05000000000000000000" pitchFamily="2" charset="2"/>
            </a:endParaRPr>
          </a:p>
          <a:p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62B0D-BD87-49D7-A999-96E37D409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983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E328-E238-4D40-B508-DDC17F83F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Diverse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3A1A-7540-4C6C-8B9B-7A9BFAE7D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Fraude</a:t>
            </a:r>
            <a:r>
              <a:rPr lang="en-US" dirty="0"/>
              <a:t> </a:t>
            </a:r>
            <a:r>
              <a:rPr lang="en-US" dirty="0" err="1"/>
              <a:t>vermijden</a:t>
            </a:r>
            <a:endParaRPr lang="en-US" dirty="0"/>
          </a:p>
          <a:p>
            <a:pPr lvl="1"/>
            <a:r>
              <a:rPr lang="en-US" dirty="0"/>
              <a:t>Elk team </a:t>
            </a:r>
            <a:r>
              <a:rPr lang="en-US" dirty="0" err="1"/>
              <a:t>schrijft</a:t>
            </a:r>
            <a:r>
              <a:rPr lang="en-US" dirty="0"/>
              <a:t> eigen code</a:t>
            </a:r>
          </a:p>
          <a:p>
            <a:pPr lvl="1"/>
            <a:r>
              <a:rPr lang="en-US" dirty="0" err="1"/>
              <a:t>Geen</a:t>
            </a:r>
            <a:r>
              <a:rPr lang="en-US" dirty="0"/>
              <a:t> copy paste van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groepen</a:t>
            </a:r>
            <a:endParaRPr lang="en-US" dirty="0"/>
          </a:p>
          <a:p>
            <a:r>
              <a:rPr lang="en-US" dirty="0" err="1"/>
              <a:t>Bronvermelding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Gebruikte</a:t>
            </a:r>
            <a:r>
              <a:rPr lang="en-US" dirty="0"/>
              <a:t> frameworks en open source </a:t>
            </a:r>
            <a:r>
              <a:rPr lang="en-US" dirty="0" err="1"/>
              <a:t>licenties</a:t>
            </a:r>
            <a:r>
              <a:rPr lang="en-US" dirty="0"/>
              <a:t> </a:t>
            </a:r>
            <a:r>
              <a:rPr lang="en-US" dirty="0" err="1"/>
              <a:t>horen</a:t>
            </a:r>
            <a:r>
              <a:rPr lang="en-US" dirty="0"/>
              <a:t> </a:t>
            </a:r>
            <a:r>
              <a:rPr lang="en-US" dirty="0" err="1"/>
              <a:t>vermeld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in comments en </a:t>
            </a:r>
            <a:r>
              <a:rPr lang="en-US" dirty="0" err="1"/>
              <a:t>een</a:t>
            </a:r>
            <a:r>
              <a:rPr lang="en-US" dirty="0"/>
              <a:t> notice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err="1"/>
              <a:t>Niet</a:t>
            </a:r>
            <a:r>
              <a:rPr lang="en-US" b="1" dirty="0"/>
              <a:t> </a:t>
            </a:r>
            <a:r>
              <a:rPr lang="en-US" b="1" dirty="0" err="1"/>
              <a:t>naleven</a:t>
            </a:r>
            <a:r>
              <a:rPr lang="en-US" b="1" dirty="0"/>
              <a:t> van </a:t>
            </a:r>
            <a:r>
              <a:rPr lang="en-US" b="1" dirty="0" err="1"/>
              <a:t>deze</a:t>
            </a:r>
            <a:r>
              <a:rPr lang="en-US" b="1" dirty="0"/>
              <a:t> regels </a:t>
            </a:r>
            <a:r>
              <a:rPr lang="en-US" b="1" dirty="0" err="1"/>
              <a:t>kan</a:t>
            </a:r>
            <a:r>
              <a:rPr lang="en-US" b="1" dirty="0"/>
              <a:t> </a:t>
            </a:r>
            <a:r>
              <a:rPr lang="en-US" b="1" dirty="0" err="1"/>
              <a:t>als</a:t>
            </a:r>
            <a:r>
              <a:rPr lang="en-US" b="1" dirty="0"/>
              <a:t> </a:t>
            </a:r>
            <a:r>
              <a:rPr lang="en-US" b="1" dirty="0" err="1"/>
              <a:t>fraude</a:t>
            </a:r>
            <a:r>
              <a:rPr lang="en-US" b="1" dirty="0"/>
              <a:t> </a:t>
            </a:r>
            <a:r>
              <a:rPr lang="en-US" b="1" dirty="0" err="1"/>
              <a:t>beschouwd</a:t>
            </a:r>
            <a:r>
              <a:rPr lang="en-US" b="1" dirty="0"/>
              <a:t> </a:t>
            </a:r>
            <a:r>
              <a:rPr lang="en-US" b="1" dirty="0" err="1"/>
              <a:t>worden</a:t>
            </a:r>
            <a:r>
              <a:rPr lang="en-US" b="1" dirty="0"/>
              <a:t>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D4589-625B-4BB1-BAF4-D752CDEA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20308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CDF53-C8F6-45EA-8A29-D9388695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US" dirty="0" err="1"/>
              <a:t>Vragen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CD92B-ECBE-452E-864D-35875FD5C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9600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1F8E3-4A4E-4E80-A9A4-4F4994E95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10/02/2021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CC6AD-1FCD-44CF-9AA3-D7EF03C1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D7663-52B9-4321-AFB5-8A07A19E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1284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E328-E238-4D40-B508-DDC17F83F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Inhoud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3A1A-7540-4C6C-8B9B-7A9BFAE7D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sz="2000" dirty="0">
                <a:effectLst/>
                <a:ea typeface="Calibri" panose="020F0502020204030204" pitchFamily="34" charset="0"/>
              </a:rPr>
              <a:t>Probleemomschrijving en Scope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/>
              <a:t>Te volgen werkmethode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Technische</a:t>
            </a:r>
            <a:r>
              <a:rPr lang="en-US" sz="2000" dirty="0"/>
              <a:t> </a:t>
            </a:r>
            <a:r>
              <a:rPr lang="en-US" sz="2000" dirty="0" err="1"/>
              <a:t>voorschriften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nl-NL" sz="2000" kern="1600" dirty="0">
                <a:effectLst/>
                <a:ea typeface="Times New Roman" panose="02020603050405020304" pitchFamily="18" charset="0"/>
              </a:rPr>
              <a:t>Planning, deadlines en deliverables</a:t>
            </a:r>
            <a:endParaRPr lang="en-US" sz="2000" kern="1600" dirty="0">
              <a:effectLst/>
              <a:ea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kern="1600" dirty="0">
                <a:effectLst/>
                <a:ea typeface="Times New Roman" panose="02020603050405020304" pitchFamily="18" charset="0"/>
              </a:rPr>
              <a:t>Evaluatie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kern="1600" dirty="0">
                <a:ea typeface="Times New Roman" panose="02020603050405020304" pitchFamily="18" charset="0"/>
              </a:rPr>
              <a:t>Tools/technologie</a:t>
            </a:r>
            <a:endParaRPr lang="en-US" sz="2000" kern="1600" dirty="0">
              <a:effectLst/>
              <a:ea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kern="1600" dirty="0">
                <a:effectLst/>
                <a:ea typeface="Times New Roman" panose="02020603050405020304" pitchFamily="18" charset="0"/>
              </a:rPr>
              <a:t>Diversen</a:t>
            </a:r>
            <a:endParaRPr lang="en-US" sz="2000" kern="16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D4589-625B-4BB1-BAF4-D752CDEA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26282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E328-E238-4D40-B508-DDC17F83F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Probleemomschrijving en Scope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3A1A-7540-4C6C-8B9B-7A9BFAE7D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 sz="1800" dirty="0">
                <a:effectLst/>
                <a:latin typeface="Arial"/>
                <a:ea typeface="Calibri" panose="020F0502020204030204" pitchFamily="34" charset="0"/>
                <a:cs typeface="Times New Roman"/>
              </a:rPr>
              <a:t>“The Challenge </a:t>
            </a:r>
            <a:r>
              <a:rPr lang="nl-BE" sz="1800" dirty="0">
                <a:latin typeface="Arial"/>
                <a:ea typeface="Calibri" panose="020F0502020204030204" pitchFamily="34" charset="0"/>
                <a:cs typeface="Times New Roman"/>
              </a:rPr>
              <a:t>reisorganisatiesysteem</a:t>
            </a:r>
            <a:r>
              <a:rPr lang="nl-BE" sz="1800" dirty="0">
                <a:effectLst/>
                <a:latin typeface="Arial"/>
                <a:ea typeface="Calibri" panose="020F0502020204030204" pitchFamily="34" charset="0"/>
                <a:cs typeface="Times New Roman"/>
              </a:rPr>
              <a:t>”</a:t>
            </a:r>
          </a:p>
          <a:p>
            <a:r>
              <a:rPr lang="nl-BE" sz="1800" dirty="0">
                <a:cs typeface="Times New Roman" panose="02020603050405020304" pitchFamily="18" charset="0"/>
              </a:rPr>
              <a:t>Uitwerking van 1 van verschillende deelopdrachten.</a:t>
            </a:r>
          </a:p>
          <a:p>
            <a:r>
              <a:rPr lang="nl-BE" sz="1800" dirty="0">
                <a:latin typeface="Arial"/>
                <a:cs typeface="Times New Roman"/>
              </a:rPr>
              <a:t>Bouwen van een professionele webapplicatie door middel van een API</a:t>
            </a:r>
          </a:p>
          <a:p>
            <a:pPr lvl="1"/>
            <a:r>
              <a:rPr lang="nl-BE" sz="1800" dirty="0">
                <a:cs typeface="Times New Roman" panose="02020603050405020304" pitchFamily="18" charset="0"/>
              </a:rPr>
              <a:t>Bruikbaarheid</a:t>
            </a:r>
          </a:p>
          <a:p>
            <a:pPr lvl="1"/>
            <a:r>
              <a:rPr lang="nl-BE" sz="1800" dirty="0">
                <a:cs typeface="Times New Roman" panose="02020603050405020304" pitchFamily="18" charset="0"/>
              </a:rPr>
              <a:t>Gebruikerservaring</a:t>
            </a:r>
          </a:p>
          <a:p>
            <a:pPr lvl="1"/>
            <a:r>
              <a:rPr lang="nl-BE" sz="1800" dirty="0">
                <a:cs typeface="Times New Roman" panose="02020603050405020304" pitchFamily="18" charset="0"/>
              </a:rPr>
              <a:t>Kwalitatief</a:t>
            </a:r>
          </a:p>
          <a:p>
            <a:r>
              <a:rPr lang="nl-BE" sz="1800" dirty="0">
                <a:latin typeface="Arial"/>
                <a:cs typeface="Times New Roman"/>
              </a:rPr>
              <a:t>Groepjes van 3 studenten</a:t>
            </a:r>
            <a:endParaRPr lang="nl-BE" sz="1800" dirty="0">
              <a:cs typeface="Times New Roman" panose="02020603050405020304" pitchFamily="18" charset="0"/>
            </a:endParaRPr>
          </a:p>
          <a:p>
            <a:r>
              <a:rPr lang="nl-BE" sz="1800" dirty="0">
                <a:latin typeface="Arial"/>
                <a:cs typeface="Times New Roman"/>
              </a:rPr>
              <a:t>Deel 1 UX/UI &amp; front-end</a:t>
            </a:r>
            <a:endParaRPr lang="nl-BE" sz="1800" dirty="0">
              <a:cs typeface="Times New Roman" panose="02020603050405020304" pitchFamily="18" charset="0"/>
            </a:endParaRPr>
          </a:p>
          <a:p>
            <a:r>
              <a:rPr lang="nl-BE" sz="1800" dirty="0">
                <a:latin typeface="Arial"/>
                <a:cs typeface="Times New Roman"/>
              </a:rPr>
              <a:t>Deel 2 </a:t>
            </a:r>
            <a:r>
              <a:rPr lang="nl-BE" sz="1800" dirty="0" err="1">
                <a:latin typeface="Arial"/>
                <a:cs typeface="Times New Roman"/>
              </a:rPr>
              <a:t>Back-end</a:t>
            </a:r>
            <a:r>
              <a:rPr lang="nl-BE" sz="1800" dirty="0">
                <a:latin typeface="Arial"/>
                <a:cs typeface="Times New Roman"/>
              </a:rPr>
              <a:t> &amp; API-calls</a:t>
            </a:r>
            <a:endParaRPr lang="en-US" dirty="0">
              <a:latin typeface="Arial"/>
              <a:cs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D4589-625B-4BB1-BAF4-D752CDEA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5789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1B092-2E99-4D72-B40D-EC0BC4045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Probleemomschrijving en Scope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0DB2E-52BF-4F1B-8E00-DDB627722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</a:t>
            </a:fld>
            <a:endParaRPr lang="nl-BE" dirty="0"/>
          </a:p>
        </p:txBody>
      </p:sp>
      <p:pic>
        <p:nvPicPr>
          <p:cNvPr id="7" name="Afbeelding 4" descr="Diagram&#10;&#10;Automatisch gegenereerde beschrijving">
            <a:extLst>
              <a:ext uri="{FF2B5EF4-FFF2-40B4-BE49-F238E27FC236}">
                <a16:creationId xmlns:a16="http://schemas.microsoft.com/office/drawing/2014/main" id="{D86404CD-0E69-4531-8918-DB039EFE5ED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335" y="858443"/>
            <a:ext cx="5779120" cy="3969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A3D845-133B-4E5F-BDDD-3CCFC661807A}"/>
              </a:ext>
            </a:extLst>
          </p:cNvPr>
          <p:cNvSpPr txBox="1"/>
          <p:nvPr/>
        </p:nvSpPr>
        <p:spPr>
          <a:xfrm>
            <a:off x="5292436" y="924150"/>
            <a:ext cx="858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B5D19-4D0A-4D67-880A-18A21EC5FFB9}"/>
              </a:ext>
            </a:extLst>
          </p:cNvPr>
          <p:cNvSpPr txBox="1"/>
          <p:nvPr/>
        </p:nvSpPr>
        <p:spPr>
          <a:xfrm>
            <a:off x="5292435" y="1261217"/>
            <a:ext cx="858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B14C67-7F66-4C2E-B11F-1909252C14F3}"/>
              </a:ext>
            </a:extLst>
          </p:cNvPr>
          <p:cNvSpPr txBox="1"/>
          <p:nvPr/>
        </p:nvSpPr>
        <p:spPr>
          <a:xfrm>
            <a:off x="5292436" y="1588534"/>
            <a:ext cx="858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628C68-E420-472A-B825-55ABF5FF8F67}"/>
              </a:ext>
            </a:extLst>
          </p:cNvPr>
          <p:cNvSpPr txBox="1"/>
          <p:nvPr/>
        </p:nvSpPr>
        <p:spPr>
          <a:xfrm>
            <a:off x="5292436" y="2000245"/>
            <a:ext cx="858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8DD1A8-22A0-4C33-B0A9-A222DD95B9E9}"/>
              </a:ext>
            </a:extLst>
          </p:cNvPr>
          <p:cNvSpPr txBox="1"/>
          <p:nvPr/>
        </p:nvSpPr>
        <p:spPr>
          <a:xfrm>
            <a:off x="5292434" y="3044763"/>
            <a:ext cx="858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AC16D-BCC3-4BDD-A4B3-E7262746EAA3}"/>
              </a:ext>
            </a:extLst>
          </p:cNvPr>
          <p:cNvSpPr txBox="1"/>
          <p:nvPr/>
        </p:nvSpPr>
        <p:spPr>
          <a:xfrm>
            <a:off x="5292436" y="3489869"/>
            <a:ext cx="858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344EF2-6371-431B-BA5B-BE232B5C2464}"/>
              </a:ext>
            </a:extLst>
          </p:cNvPr>
          <p:cNvSpPr txBox="1"/>
          <p:nvPr/>
        </p:nvSpPr>
        <p:spPr>
          <a:xfrm>
            <a:off x="3962394" y="2913958"/>
            <a:ext cx="858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2A495D-A8FB-43D8-8B6E-90F7A3338857}"/>
              </a:ext>
            </a:extLst>
          </p:cNvPr>
          <p:cNvSpPr txBox="1"/>
          <p:nvPr/>
        </p:nvSpPr>
        <p:spPr>
          <a:xfrm>
            <a:off x="3962394" y="2000245"/>
            <a:ext cx="858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C9BA1C-2FB1-4B6F-921A-D839B3EB71C3}"/>
              </a:ext>
            </a:extLst>
          </p:cNvPr>
          <p:cNvSpPr txBox="1"/>
          <p:nvPr/>
        </p:nvSpPr>
        <p:spPr>
          <a:xfrm>
            <a:off x="7398369" y="1895285"/>
            <a:ext cx="1241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UC3 + UC6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CEBC84-BF78-4783-82DD-5F122C8035D6}"/>
              </a:ext>
            </a:extLst>
          </p:cNvPr>
          <p:cNvSpPr txBox="1"/>
          <p:nvPr/>
        </p:nvSpPr>
        <p:spPr>
          <a:xfrm>
            <a:off x="7398369" y="1588534"/>
            <a:ext cx="1241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UC3 + UC5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2C8313-16D6-4685-8CF3-EE879E1929DD}"/>
              </a:ext>
            </a:extLst>
          </p:cNvPr>
          <p:cNvSpPr txBox="1"/>
          <p:nvPr/>
        </p:nvSpPr>
        <p:spPr>
          <a:xfrm>
            <a:off x="7398369" y="1281783"/>
            <a:ext cx="1241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UC3 + UC4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994653-9C0D-433F-83FC-313C01786D26}"/>
              </a:ext>
            </a:extLst>
          </p:cNvPr>
          <p:cNvSpPr txBox="1"/>
          <p:nvPr/>
        </p:nvSpPr>
        <p:spPr>
          <a:xfrm>
            <a:off x="7398369" y="2130645"/>
            <a:ext cx="1241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UC3 + UC7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B76816-CA72-423C-AD25-4534AB8398FE}"/>
              </a:ext>
            </a:extLst>
          </p:cNvPr>
          <p:cNvSpPr txBox="1"/>
          <p:nvPr/>
        </p:nvSpPr>
        <p:spPr>
          <a:xfrm>
            <a:off x="7377546" y="3469303"/>
            <a:ext cx="1241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UC8 + UC9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80E00D-51EF-4CC9-B68B-54E8E253C442}"/>
              </a:ext>
            </a:extLst>
          </p:cNvPr>
          <p:cNvSpPr txBox="1"/>
          <p:nvPr/>
        </p:nvSpPr>
        <p:spPr>
          <a:xfrm>
            <a:off x="7377546" y="3848514"/>
            <a:ext cx="1241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UC8 + UC9 + 10</a:t>
            </a:r>
          </a:p>
        </p:txBody>
      </p:sp>
    </p:spTree>
    <p:extLst>
      <p:ext uri="{BB962C8B-B14F-4D97-AF65-F5344CB8AC3E}">
        <p14:creationId xmlns:p14="http://schemas.microsoft.com/office/powerpoint/2010/main" val="989466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E328-E238-4D40-B508-DDC17F83F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2. Samenwerken in teamverband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3A1A-7540-4C6C-8B9B-7A9BFAE7D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 err="1"/>
              <a:t>Communicatie</a:t>
            </a:r>
            <a:r>
              <a:rPr lang="en-US" dirty="0"/>
              <a:t> is </a:t>
            </a:r>
            <a:r>
              <a:rPr lang="en-US" dirty="0" err="1"/>
              <a:t>belangrijk</a:t>
            </a:r>
            <a:r>
              <a:rPr lang="en-US" dirty="0"/>
              <a:t> </a:t>
            </a:r>
            <a:r>
              <a:rPr lang="en-US" dirty="0" err="1"/>
              <a:t>binnen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project</a:t>
            </a:r>
          </a:p>
          <a:p>
            <a:r>
              <a:rPr lang="en-US" dirty="0" err="1">
                <a:latin typeface="Arial"/>
                <a:cs typeface="Arial"/>
              </a:rPr>
              <a:t>Gebruik</a:t>
            </a:r>
            <a:r>
              <a:rPr lang="en-US" dirty="0">
                <a:latin typeface="Arial"/>
                <a:cs typeface="Arial"/>
              </a:rPr>
              <a:t> ENKEL </a:t>
            </a:r>
            <a:r>
              <a:rPr lang="en-US" dirty="0" err="1">
                <a:latin typeface="Arial"/>
                <a:cs typeface="Arial"/>
              </a:rPr>
              <a:t>een</a:t>
            </a:r>
            <a:r>
              <a:rPr lang="en-US" dirty="0">
                <a:latin typeface="Arial"/>
                <a:cs typeface="Arial"/>
              </a:rPr>
              <a:t> </a:t>
            </a:r>
            <a:r>
              <a:rPr lang="en-US" dirty="0" err="1">
                <a:latin typeface="Arial"/>
                <a:cs typeface="Arial"/>
              </a:rPr>
              <a:t>toegestaan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communicatiekanaal</a:t>
            </a:r>
            <a:r>
              <a:rPr lang="en-US" dirty="0">
                <a:latin typeface="Arial"/>
                <a:cs typeface="Arial"/>
              </a:rPr>
              <a:t>:</a:t>
            </a:r>
          </a:p>
          <a:p>
            <a:pPr lvl="1"/>
            <a:r>
              <a:rPr lang="en-US" dirty="0">
                <a:latin typeface="Arial"/>
                <a:cs typeface="Arial"/>
              </a:rPr>
              <a:t>MS Teams</a:t>
            </a:r>
            <a:endParaRPr lang="en-US" dirty="0"/>
          </a:p>
          <a:p>
            <a:pPr lvl="1"/>
            <a:r>
              <a:rPr lang="en-US" dirty="0">
                <a:latin typeface="Arial"/>
                <a:cs typeface="Arial"/>
              </a:rPr>
              <a:t>GitHub</a:t>
            </a:r>
            <a:endParaRPr lang="en-US" dirty="0"/>
          </a:p>
          <a:p>
            <a:pPr lvl="1"/>
            <a:r>
              <a:rPr lang="en-US" b="1" dirty="0">
                <a:latin typeface="Arial"/>
                <a:cs typeface="Arial"/>
              </a:rPr>
              <a:t>Geen</a:t>
            </a:r>
            <a:r>
              <a:rPr lang="en-US" dirty="0">
                <a:latin typeface="Arial"/>
                <a:cs typeface="Arial"/>
              </a:rPr>
              <a:t> Discord / </a:t>
            </a:r>
            <a:r>
              <a:rPr lang="en-US" dirty="0" err="1">
                <a:latin typeface="Arial"/>
                <a:cs typeface="Arial"/>
              </a:rPr>
              <a:t>Whatsapp</a:t>
            </a:r>
            <a:r>
              <a:rPr lang="en-US" dirty="0">
                <a:latin typeface="Arial"/>
                <a:cs typeface="Arial"/>
              </a:rPr>
              <a:t> / Facebook / ... </a:t>
            </a:r>
            <a:endParaRPr lang="en-US" dirty="0"/>
          </a:p>
          <a:p>
            <a:r>
              <a:rPr lang="en-US" dirty="0">
                <a:latin typeface="Arial"/>
                <a:cs typeface="Arial"/>
              </a:rPr>
              <a:t>Elke student </a:t>
            </a:r>
            <a:r>
              <a:rPr lang="en-US" dirty="0" err="1">
                <a:latin typeface="Arial"/>
                <a:cs typeface="Arial"/>
              </a:rPr>
              <a:t>dient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bewijzen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meegewerkt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hebben</a:t>
            </a:r>
            <a:r>
              <a:rPr lang="en-US" dirty="0">
                <a:latin typeface="Arial"/>
                <a:cs typeface="Arial"/>
              </a:rPr>
              <a:t>:</a:t>
            </a:r>
            <a:endParaRPr lang="en-US" dirty="0"/>
          </a:p>
          <a:p>
            <a:pPr lvl="1"/>
            <a:r>
              <a:rPr lang="en-US" dirty="0">
                <a:latin typeface="Arial"/>
                <a:cs typeface="Arial"/>
              </a:rPr>
              <a:t>Threads in MS Teams</a:t>
            </a:r>
          </a:p>
          <a:p>
            <a:pPr lvl="1"/>
            <a:r>
              <a:rPr lang="en-US" dirty="0">
                <a:latin typeface="Arial"/>
                <a:cs typeface="Arial"/>
              </a:rPr>
              <a:t>Commits </a:t>
            </a:r>
            <a:r>
              <a:rPr lang="en-US" dirty="0" err="1">
                <a:latin typeface="Arial"/>
                <a:cs typeface="Arial"/>
              </a:rPr>
              <a:t>naar</a:t>
            </a:r>
            <a:r>
              <a:rPr lang="en-US" dirty="0">
                <a:latin typeface="Arial"/>
                <a:cs typeface="Arial"/>
              </a:rPr>
              <a:t> GitHub</a:t>
            </a:r>
            <a:endParaRPr lang="en-US" dirty="0"/>
          </a:p>
          <a:p>
            <a:r>
              <a:rPr lang="en-US" dirty="0"/>
              <a:t>Je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hierop</a:t>
            </a:r>
            <a:r>
              <a:rPr lang="en-US" dirty="0"/>
              <a:t> </a:t>
            </a:r>
            <a:r>
              <a:rPr lang="en-US" dirty="0" err="1"/>
              <a:t>beoordeeld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D4589-625B-4BB1-BAF4-D752CDEA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4275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E328-E238-4D40-B508-DDC17F83F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2. Werken in sprints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3A1A-7540-4C6C-8B9B-7A9BFAE7D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Project </a:t>
            </a:r>
            <a:r>
              <a:rPr lang="en-US" dirty="0" err="1">
                <a:latin typeface="Arial"/>
                <a:cs typeface="Arial"/>
              </a:rPr>
              <a:t>gebeurt</a:t>
            </a:r>
            <a:r>
              <a:rPr lang="en-US" dirty="0">
                <a:latin typeface="Arial"/>
                <a:cs typeface="Arial"/>
              </a:rPr>
              <a:t> in 'sprints' van 2 </a:t>
            </a:r>
            <a:r>
              <a:rPr lang="en-US" dirty="0" err="1">
                <a:latin typeface="Arial"/>
                <a:cs typeface="Arial"/>
              </a:rPr>
              <a:t>weken</a:t>
            </a: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Team </a:t>
            </a:r>
            <a:r>
              <a:rPr lang="en-US" dirty="0" err="1">
                <a:latin typeface="Arial"/>
                <a:cs typeface="Arial"/>
              </a:rPr>
              <a:t>werkt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samen</a:t>
            </a:r>
            <a:r>
              <a:rPr lang="en-US" dirty="0">
                <a:latin typeface="Arial"/>
                <a:cs typeface="Arial"/>
              </a:rPr>
              <a:t> 'user stories' </a:t>
            </a:r>
            <a:r>
              <a:rPr lang="en-US" dirty="0" err="1">
                <a:latin typeface="Arial"/>
                <a:cs typeface="Arial"/>
              </a:rPr>
              <a:t>uit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o.b.v</a:t>
            </a:r>
            <a:r>
              <a:rPr lang="en-US" dirty="0">
                <a:latin typeface="Arial"/>
                <a:cs typeface="Arial"/>
              </a:rPr>
              <a:t>. info van </a:t>
            </a:r>
            <a:r>
              <a:rPr lang="en-US" dirty="0" err="1">
                <a:latin typeface="Arial"/>
                <a:cs typeface="Arial"/>
              </a:rPr>
              <a:t>analysedocument</a:t>
            </a:r>
          </a:p>
          <a:p>
            <a:r>
              <a:rPr lang="en-US" dirty="0">
                <a:latin typeface="Arial"/>
                <a:cs typeface="Arial"/>
              </a:rPr>
              <a:t>Elke 'sprint' </a:t>
            </a:r>
            <a:r>
              <a:rPr lang="en-US" dirty="0" err="1">
                <a:latin typeface="Arial"/>
                <a:cs typeface="Arial"/>
              </a:rPr>
              <a:t>een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andere</a:t>
            </a:r>
            <a:r>
              <a:rPr lang="en-US" dirty="0">
                <a:latin typeface="Arial"/>
                <a:cs typeface="Arial"/>
              </a:rPr>
              <a:t> '</a:t>
            </a:r>
            <a:r>
              <a:rPr lang="en-US" dirty="0" err="1">
                <a:latin typeface="Arial"/>
                <a:cs typeface="Arial"/>
              </a:rPr>
              <a:t>sprintmaster</a:t>
            </a:r>
            <a:r>
              <a:rPr lang="en-US" dirty="0">
                <a:latin typeface="Arial"/>
                <a:cs typeface="Arial"/>
              </a:rPr>
              <a:t>'</a:t>
            </a:r>
          </a:p>
          <a:p>
            <a:pPr lvl="1"/>
            <a:r>
              <a:rPr lang="en-US" dirty="0" err="1">
                <a:latin typeface="Arial"/>
                <a:cs typeface="Arial"/>
              </a:rPr>
              <a:t>Bepaalt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welke</a:t>
            </a:r>
            <a:r>
              <a:rPr lang="en-US" dirty="0">
                <a:latin typeface="Arial"/>
                <a:cs typeface="Arial"/>
              </a:rPr>
              <a:t> 'user stories' op de '</a:t>
            </a:r>
            <a:r>
              <a:rPr lang="en-US" dirty="0" err="1">
                <a:latin typeface="Arial"/>
                <a:cs typeface="Arial"/>
              </a:rPr>
              <a:t>sprintbacklog</a:t>
            </a:r>
            <a:r>
              <a:rPr lang="en-US" dirty="0">
                <a:latin typeface="Arial"/>
                <a:cs typeface="Arial"/>
              </a:rPr>
              <a:t>' </a:t>
            </a:r>
            <a:r>
              <a:rPr lang="en-US" dirty="0" err="1">
                <a:latin typeface="Arial"/>
                <a:cs typeface="Arial"/>
              </a:rPr>
              <a:t>komen</a:t>
            </a:r>
          </a:p>
          <a:p>
            <a:pPr lvl="1"/>
            <a:r>
              <a:rPr lang="en-US" dirty="0" err="1">
                <a:latin typeface="Arial"/>
                <a:cs typeface="Arial"/>
              </a:rPr>
              <a:t>Leidt</a:t>
            </a:r>
            <a:r>
              <a:rPr lang="en-US" dirty="0">
                <a:latin typeface="Arial"/>
                <a:cs typeface="Arial"/>
              </a:rPr>
              <a:t> de '</a:t>
            </a:r>
            <a:r>
              <a:rPr lang="en-US" dirty="0" err="1">
                <a:latin typeface="Arial"/>
                <a:cs typeface="Arial"/>
              </a:rPr>
              <a:t>sprintreview</a:t>
            </a:r>
            <a:r>
              <a:rPr lang="en-US" dirty="0">
                <a:latin typeface="Arial"/>
                <a:cs typeface="Arial"/>
              </a:rPr>
              <a:t>'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Tool backlog: Trello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D4589-625B-4BB1-BAF4-D752CDEA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9191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285AB-A90E-451F-B3F6-6C8BAC558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nl-NL" dirty="0"/>
              <a:t>Technische voorschriften</a:t>
            </a:r>
            <a:br>
              <a:rPr lang="en-US" sz="1800" b="1" kern="1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74E39-24FC-4BD8-B9C6-29FC62516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nl-NL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Responsive design</a:t>
            </a:r>
          </a:p>
          <a:p>
            <a:pPr lvl="1"/>
            <a:r>
              <a:rPr lang="nl-NL" sz="1800" dirty="0">
                <a:ea typeface="Calibri" panose="020F0502020204030204" pitchFamily="34" charset="0"/>
                <a:cs typeface="Times New Roman" panose="02020603050405020304" pitchFamily="18" charset="0"/>
              </a:rPr>
              <a:t>Werkt zowel responsief op desktop, smartphone, tablet</a:t>
            </a:r>
          </a:p>
          <a:p>
            <a:pPr lvl="1"/>
            <a:r>
              <a:rPr lang="nl-NL" sz="1800" dirty="0">
                <a:latin typeface="Arial"/>
                <a:ea typeface="Calibri" panose="020F0502020204030204" pitchFamily="34" charset="0"/>
                <a:cs typeface="Times New Roman"/>
              </a:rPr>
              <a:t>Framework: Bootstrap (mag, maar moet niet)</a:t>
            </a:r>
            <a:endParaRPr lang="en-US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nl-BE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API’s</a:t>
            </a:r>
          </a:p>
          <a:p>
            <a:pPr lvl="1"/>
            <a:r>
              <a:rPr lang="nl-BE" sz="1800" dirty="0">
                <a:ea typeface="Calibri" panose="020F0502020204030204" pitchFamily="34" charset="0"/>
                <a:cs typeface="Times New Roman" panose="02020603050405020304" pitchFamily="18" charset="0"/>
              </a:rPr>
              <a:t>Elk project zal een API moeten aanspreken om gegevens binnen te halen.</a:t>
            </a:r>
          </a:p>
          <a:p>
            <a:pPr lvl="1"/>
            <a:r>
              <a:rPr lang="nl-BE" sz="1800" dirty="0">
                <a:ea typeface="Calibri" panose="020F0502020204030204" pitchFamily="34" charset="0"/>
                <a:cs typeface="Times New Roman" panose="02020603050405020304" pitchFamily="18" charset="0"/>
              </a:rPr>
              <a:t>Kan getest worden met Postman (of op website zelf)</a:t>
            </a:r>
          </a:p>
          <a:p>
            <a:pPr marL="0" indent="0">
              <a:buNone/>
            </a:pPr>
            <a:r>
              <a:rPr lang="nl-NL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Programmeertaal</a:t>
            </a:r>
          </a:p>
          <a:p>
            <a:pPr lvl="1"/>
            <a:r>
              <a:rPr lang="nl-NL" sz="1800" dirty="0">
                <a:latin typeface="Arial"/>
                <a:ea typeface="Calibri" panose="020F0502020204030204" pitchFamily="34" charset="0"/>
                <a:cs typeface="Times New Roman"/>
              </a:rPr>
              <a:t>Front-end: HTML5/CSS3/JS</a:t>
            </a:r>
          </a:p>
          <a:p>
            <a:pPr lvl="1"/>
            <a:r>
              <a:rPr lang="en-US" sz="1800" dirty="0">
                <a:latin typeface="Arial"/>
                <a:ea typeface="Calibri" panose="020F0502020204030204" pitchFamily="34" charset="0"/>
                <a:cs typeface="Times New Roman"/>
              </a:rPr>
              <a:t>Back-end: JS stack: NodeJS, Express, JSON (API)</a:t>
            </a:r>
          </a:p>
          <a:p>
            <a:pPr marL="0" indent="0">
              <a:buNone/>
            </a:pPr>
            <a:r>
              <a:rPr lang="nl-NL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Deployment</a:t>
            </a:r>
          </a:p>
          <a:p>
            <a:pPr lvl="1"/>
            <a:r>
              <a:rPr lang="nl-NL" sz="1800" dirty="0">
                <a:ea typeface="Calibri" panose="020F0502020204030204" pitchFamily="34" charset="0"/>
                <a:cs typeface="Times New Roman" panose="02020603050405020304" pitchFamily="18" charset="0"/>
              </a:rPr>
              <a:t>Heroku (met GIT integratie voor automatische deployment)</a:t>
            </a:r>
            <a:endParaRPr lang="en-US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68729-4FB4-4AF3-A7A3-F3E9C5DD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934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48AEE2-3E1B-49C7-95AA-C8D95E21E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624" y="1180903"/>
            <a:ext cx="6938751" cy="32639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D4589-625B-4BB1-BAF4-D752CDEA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</a:t>
            </a:fld>
            <a:endParaRPr lang="nl-B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DC03549-476E-40AE-BEF2-EC122E010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4. Planning, deadlines en deliverables</a:t>
            </a:r>
            <a:br>
              <a:rPr lang="en-US" sz="1800" b="1" kern="1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724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E328-E238-4D40-B508-DDC17F83F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4. Planning, deadlines en deliverables</a:t>
            </a:r>
            <a:br>
              <a:rPr lang="en-US" sz="1800" b="1" kern="1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3A1A-7540-4C6C-8B9B-7A9BFAE7D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 err="1"/>
              <a:t>Eerst</a:t>
            </a:r>
            <a:r>
              <a:rPr lang="en-US" sz="2000" dirty="0"/>
              <a:t> </a:t>
            </a:r>
            <a:r>
              <a:rPr lang="en-US" sz="2000" dirty="0" err="1"/>
              <a:t>nadenken</a:t>
            </a:r>
            <a:r>
              <a:rPr lang="en-US" sz="2000" dirty="0"/>
              <a:t> over </a:t>
            </a:r>
            <a:r>
              <a:rPr lang="en-US" sz="2000" dirty="0" err="1"/>
              <a:t>aanpak</a:t>
            </a:r>
            <a:endParaRPr lang="en-US" sz="2000" dirty="0"/>
          </a:p>
          <a:p>
            <a:r>
              <a:rPr lang="en-US" sz="2000" dirty="0">
                <a:latin typeface="Arial"/>
                <a:cs typeface="Arial"/>
              </a:rPr>
              <a:t>Front-end </a:t>
            </a:r>
            <a:r>
              <a:rPr lang="en-US" sz="2000" dirty="0" err="1">
                <a:latin typeface="Arial"/>
                <a:cs typeface="Arial"/>
              </a:rPr>
              <a:t>uitwerken</a:t>
            </a:r>
            <a:r>
              <a:rPr lang="en-US" sz="2000" dirty="0">
                <a:latin typeface="Arial"/>
                <a:cs typeface="Arial"/>
              </a:rPr>
              <a:t>		</a:t>
            </a:r>
            <a:r>
              <a:rPr lang="en-US" sz="2000" dirty="0">
                <a:latin typeface="Arial"/>
                <a:cs typeface="Arial"/>
                <a:sym typeface="Wingdings" panose="05000000000000000000" pitchFamily="2" charset="2"/>
              </a:rPr>
              <a:t> Deadline 1 </a:t>
            </a:r>
            <a:r>
              <a:rPr lang="en-US" sz="2000" dirty="0" err="1">
                <a:latin typeface="Arial"/>
                <a:cs typeface="Arial"/>
                <a:sym typeface="Wingdings" panose="05000000000000000000" pitchFamily="2" charset="2"/>
              </a:rPr>
              <a:t>voor</a:t>
            </a:r>
            <a:r>
              <a:rPr lang="en-US" sz="2000" dirty="0">
                <a:latin typeface="Arial"/>
                <a:cs typeface="Arial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Arial"/>
                <a:cs typeface="Arial"/>
                <a:sym typeface="Wingdings" panose="05000000000000000000" pitchFamily="2" charset="2"/>
              </a:rPr>
              <a:t>paasvakantie</a:t>
            </a:r>
            <a:endParaRPr lang="en-US" sz="2000" dirty="0">
              <a:latin typeface="Arial"/>
              <a:cs typeface="Arial"/>
              <a:sym typeface="Wingdings" panose="05000000000000000000" pitchFamily="2" charset="2"/>
            </a:endParaRPr>
          </a:p>
          <a:p>
            <a:r>
              <a:rPr lang="en-US" sz="2000" dirty="0">
                <a:latin typeface="Arial"/>
                <a:cs typeface="Arial"/>
                <a:sym typeface="Wingdings" panose="05000000000000000000" pitchFamily="2" charset="2"/>
              </a:rPr>
              <a:t>Back-end </a:t>
            </a:r>
            <a:r>
              <a:rPr lang="en-US" sz="2000" dirty="0" err="1">
                <a:latin typeface="Arial"/>
                <a:cs typeface="Arial"/>
                <a:sym typeface="Wingdings" panose="05000000000000000000" pitchFamily="2" charset="2"/>
              </a:rPr>
              <a:t>uitwerken</a:t>
            </a:r>
            <a:r>
              <a:rPr lang="en-US" sz="2000" dirty="0">
                <a:latin typeface="Arial"/>
                <a:cs typeface="Arial"/>
                <a:sym typeface="Wingdings" panose="05000000000000000000" pitchFamily="2" charset="2"/>
              </a:rPr>
              <a:t> (API)	 Deadline 2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Project </a:t>
            </a:r>
            <a:r>
              <a:rPr lang="en-US" sz="2000" dirty="0" err="1">
                <a:sym typeface="Wingdings" panose="05000000000000000000" pitchFamily="2" charset="2"/>
              </a:rPr>
              <a:t>deployen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 err="1">
                <a:sym typeface="Wingdings" panose="05000000000000000000" pitchFamily="2" charset="2"/>
              </a:rPr>
              <a:t>Opleveren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Projectdocumentatie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 err="1">
                <a:sym typeface="Wingdings" panose="05000000000000000000" pitchFamily="2" charset="2"/>
              </a:rPr>
              <a:t>Einpresentatie</a:t>
            </a:r>
            <a:endParaRPr lang="en-US" sz="2000" dirty="0">
              <a:sym typeface="Wingdings" panose="05000000000000000000" pitchFamily="2" charset="2"/>
            </a:endParaRPr>
          </a:p>
          <a:p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b="1" dirty="0">
                <a:sym typeface="Wingdings" panose="05000000000000000000" pitchFamily="2" charset="2"/>
              </a:rPr>
              <a:t>Deadlines </a:t>
            </a:r>
            <a:r>
              <a:rPr lang="en-US" sz="2000" b="1" dirty="0" err="1">
                <a:sym typeface="Wingdings" panose="05000000000000000000" pitchFamily="2" charset="2"/>
              </a:rPr>
              <a:t>zijn</a:t>
            </a:r>
            <a:r>
              <a:rPr lang="en-US" sz="2000" b="1" dirty="0">
                <a:sym typeface="Wingdings" panose="05000000000000000000" pitchFamily="2" charset="2"/>
              </a:rPr>
              <a:t> op </a:t>
            </a:r>
            <a:r>
              <a:rPr lang="en-US" sz="2000" b="1" dirty="0" err="1">
                <a:sym typeface="Wingdings" panose="05000000000000000000" pitchFamily="2" charset="2"/>
              </a:rPr>
              <a:t>zondagavond</a:t>
            </a:r>
            <a:r>
              <a:rPr lang="en-US" sz="2000" b="1" dirty="0">
                <a:sym typeface="Wingdings" panose="05000000000000000000" pitchFamily="2" charset="2"/>
              </a:rPr>
              <a:t> 23:59 </a:t>
            </a:r>
            <a:r>
              <a:rPr lang="en-US" sz="2000" b="1" dirty="0" err="1">
                <a:sym typeface="Wingdings" panose="05000000000000000000" pitchFamily="2" charset="2"/>
              </a:rPr>
              <a:t>tenzij</a:t>
            </a:r>
            <a:r>
              <a:rPr lang="en-US" sz="2000" b="1" dirty="0"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ym typeface="Wingdings" panose="05000000000000000000" pitchFamily="2" charset="2"/>
              </a:rPr>
              <a:t>anders</a:t>
            </a:r>
            <a:r>
              <a:rPr lang="en-US" sz="2000" b="1" dirty="0"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ym typeface="Wingdings" panose="05000000000000000000" pitchFamily="2" charset="2"/>
              </a:rPr>
              <a:t>vermeld</a:t>
            </a:r>
            <a:endParaRPr lang="en-US" sz="2000" b="1" dirty="0">
              <a:sym typeface="Wingdings" panose="05000000000000000000" pitchFamily="2" charset="2"/>
            </a:endParaRPr>
          </a:p>
          <a:p>
            <a:r>
              <a:rPr lang="en-US" sz="2000" dirty="0" err="1">
                <a:sym typeface="Wingdings" panose="05000000000000000000" pitchFamily="2" charset="2"/>
              </a:rPr>
              <a:t>Overzicht</a:t>
            </a:r>
            <a:r>
              <a:rPr lang="en-US" sz="2000" dirty="0">
                <a:sym typeface="Wingdings" panose="05000000000000000000" pitchFamily="2" charset="2"/>
              </a:rPr>
              <a:t> van deliverables in </a:t>
            </a:r>
            <a:r>
              <a:rPr lang="en-US" sz="2000" dirty="0" err="1">
                <a:sym typeface="Wingdings" panose="05000000000000000000" pitchFamily="2" charset="2"/>
              </a:rPr>
              <a:t>Projectopdracht</a:t>
            </a:r>
            <a:r>
              <a:rPr lang="en-US" sz="2000" dirty="0">
                <a:sym typeface="Wingdings" panose="05000000000000000000" pitchFamily="2" charset="2"/>
              </a:rPr>
              <a:t> document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D4589-625B-4BB1-BAF4-D752CDEA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5479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42B2781D205C469F557B85282D5A8A" ma:contentTypeVersion="5" ma:contentTypeDescription="Een nieuw document maken." ma:contentTypeScope="" ma:versionID="00388ead01f5c5e05bfd8277cd5b14c0">
  <xsd:schema xmlns:xsd="http://www.w3.org/2001/XMLSchema" xmlns:xs="http://www.w3.org/2001/XMLSchema" xmlns:p="http://schemas.microsoft.com/office/2006/metadata/properties" xmlns:ns2="da95ac14-5acb-439a-8988-29e176a1c788" xmlns:ns3="0839cb86-a7c1-444a-8d54-7ee6251a0133" targetNamespace="http://schemas.microsoft.com/office/2006/metadata/properties" ma:root="true" ma:fieldsID="d5c3cdda92ccfc9564c2588f63536b73" ns2:_="" ns3:_="">
    <xsd:import namespace="da95ac14-5acb-439a-8988-29e176a1c788"/>
    <xsd:import namespace="0839cb86-a7c1-444a-8d54-7ee6251a01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95ac14-5acb-439a-8988-29e176a1c7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39cb86-a7c1-444a-8d54-7ee6251a013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1F5454A-CF9C-4EFE-A248-AEA8D0D236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95ac14-5acb-439a-8988-29e176a1c788"/>
    <ds:schemaRef ds:uri="0839cb86-a7c1-444a-8d54-7ee6251a01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21C2B1-859A-4130-896A-2FE8CB9274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0662AC-B11A-4C70-82E5-EACA9AEC7D1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Office_2016_PowerPoint_AP-presentatie_(verhouding 16-9)</Template>
  <TotalTime>178</TotalTime>
  <Words>496</Words>
  <Application>Microsoft Office PowerPoint</Application>
  <PresentationFormat>On-screen Show (16:9)</PresentationFormat>
  <Paragraphs>129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Wingdings</vt:lpstr>
      <vt:lpstr>Kantoorthema</vt:lpstr>
      <vt:lpstr>PowerPoint Presentation</vt:lpstr>
      <vt:lpstr>Inhoud</vt:lpstr>
      <vt:lpstr>1. Probleemomschrijving en Scope</vt:lpstr>
      <vt:lpstr>1. Probleemomschrijving en Scope</vt:lpstr>
      <vt:lpstr>2. Samenwerken in teamverband</vt:lpstr>
      <vt:lpstr>2. Werken in sprints</vt:lpstr>
      <vt:lpstr>3. Technische voorschriften </vt:lpstr>
      <vt:lpstr>4. Planning, deadlines en deliverables </vt:lpstr>
      <vt:lpstr>4. Planning, deadlines en deliverables </vt:lpstr>
      <vt:lpstr>5. Evaluatie</vt:lpstr>
      <vt:lpstr>6. Tools/Technologie</vt:lpstr>
      <vt:lpstr>7. Diverse</vt:lpstr>
      <vt:lpstr>7. Vragen?</vt:lpstr>
    </vt:vector>
  </TitlesOfParts>
  <Company>Artesis Plantijn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Muyshondt Karen</dc:creator>
  <cp:lastModifiedBy>Van Camp Vincent</cp:lastModifiedBy>
  <cp:revision>48</cp:revision>
  <dcterms:created xsi:type="dcterms:W3CDTF">2019-12-03T14:45:58Z</dcterms:created>
  <dcterms:modified xsi:type="dcterms:W3CDTF">2021-02-10T14:58:06Z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0x010100F142B2781D205C469F557B85282D5A8A</vt:lpwstr>
  </property>
</Properties>
</file>